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83" r:id="rId1"/>
  </p:sldMasterIdLst>
  <p:notesMasterIdLst>
    <p:notesMasterId r:id="rId9"/>
  </p:notesMasterIdLst>
  <p:sldIdLst>
    <p:sldId id="256" r:id="rId2"/>
    <p:sldId id="494" r:id="rId3"/>
    <p:sldId id="498" r:id="rId4"/>
    <p:sldId id="502" r:id="rId5"/>
    <p:sldId id="503" r:id="rId6"/>
    <p:sldId id="505" r:id="rId7"/>
    <p:sldId id="50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gi Dalyot" initials="SD" lastIdx="13" clrIdx="0">
    <p:extLst>
      <p:ext uri="{19B8F6BF-5375-455C-9EA6-DF929625EA0E}">
        <p15:presenceInfo xmlns:p15="http://schemas.microsoft.com/office/powerpoint/2012/main" userId="Sagi Dalyot" providerId="None"/>
      </p:ext>
    </p:extLst>
  </p:cmAuthor>
  <p:cmAuthor id="2" name="Achituv Cohen" initials="AC" lastIdx="1" clrIdx="1">
    <p:extLst>
      <p:ext uri="{19B8F6BF-5375-455C-9EA6-DF929625EA0E}">
        <p15:presenceInfo xmlns:p15="http://schemas.microsoft.com/office/powerpoint/2012/main" userId="Achituv Coh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76" autoAdjust="0"/>
  </p:normalViewPr>
  <p:slideViewPr>
    <p:cSldViewPr snapToGrid="0">
      <p:cViewPr varScale="1">
        <p:scale>
          <a:sx n="91" d="100"/>
          <a:sy n="91" d="100"/>
        </p:scale>
        <p:origin x="108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hituv Cohen" userId="9a9e6a6d-e4d7-4715-b2b7-98b7ec8ada29" providerId="ADAL" clId="{E15FD1A2-399F-4C44-917C-89957D742C1C}"/>
    <pc:docChg chg="undo custSel modSld modMainMaster">
      <pc:chgData name="Achituv Cohen" userId="9a9e6a6d-e4d7-4715-b2b7-98b7ec8ada29" providerId="ADAL" clId="{E15FD1A2-399F-4C44-917C-89957D742C1C}" dt="2021-07-15T10:31:11.009" v="370"/>
      <pc:docMkLst>
        <pc:docMk/>
      </pc:docMkLst>
      <pc:sldChg chg="modSp mod delCm modNotesTx">
        <pc:chgData name="Achituv Cohen" userId="9a9e6a6d-e4d7-4715-b2b7-98b7ec8ada29" providerId="ADAL" clId="{E15FD1A2-399F-4C44-917C-89957D742C1C}" dt="2021-07-15T10:31:11.009" v="370"/>
        <pc:sldMkLst>
          <pc:docMk/>
          <pc:sldMk cId="3558332257" sldId="256"/>
        </pc:sldMkLst>
        <pc:spChg chg="mod">
          <ac:chgData name="Achituv Cohen" userId="9a9e6a6d-e4d7-4715-b2b7-98b7ec8ada29" providerId="ADAL" clId="{E15FD1A2-399F-4C44-917C-89957D742C1C}" dt="2021-07-14T13:05:23.578" v="54" actId="108"/>
          <ac:spMkLst>
            <pc:docMk/>
            <pc:sldMk cId="3558332257" sldId="256"/>
            <ac:spMk id="5" creationId="{EFE31BF2-7A8D-470C-893C-A8E8D92DC704}"/>
          </ac:spMkLst>
        </pc:spChg>
        <pc:picChg chg="mod">
          <ac:chgData name="Achituv Cohen" userId="9a9e6a6d-e4d7-4715-b2b7-98b7ec8ada29" providerId="ADAL" clId="{E15FD1A2-399F-4C44-917C-89957D742C1C}" dt="2021-07-14T13:07:17.903" v="57" actId="14100"/>
          <ac:picMkLst>
            <pc:docMk/>
            <pc:sldMk cId="3558332257" sldId="256"/>
            <ac:picMk id="14" creationId="{E626485E-3581-4678-A0E1-52A5C28F7272}"/>
          </ac:picMkLst>
        </pc:picChg>
      </pc:sldChg>
      <pc:sldChg chg="addSp delSp modSp mod modAnim delCm">
        <pc:chgData name="Achituv Cohen" userId="9a9e6a6d-e4d7-4715-b2b7-98b7ec8ada29" providerId="ADAL" clId="{E15FD1A2-399F-4C44-917C-89957D742C1C}" dt="2021-07-14T12:56:19.747" v="28" actId="164"/>
        <pc:sldMkLst>
          <pc:docMk/>
          <pc:sldMk cId="4215289393" sldId="257"/>
        </pc:sldMkLst>
        <pc:spChg chg="mod">
          <ac:chgData name="Achituv Cohen" userId="9a9e6a6d-e4d7-4715-b2b7-98b7ec8ada29" providerId="ADAL" clId="{E15FD1A2-399F-4C44-917C-89957D742C1C}" dt="2021-07-14T12:52:31.962" v="10" actId="20577"/>
          <ac:spMkLst>
            <pc:docMk/>
            <pc:sldMk cId="4215289393" sldId="257"/>
            <ac:spMk id="3" creationId="{FBF93E0E-AE45-4978-8615-105BE970A748}"/>
          </ac:spMkLst>
        </pc:spChg>
        <pc:spChg chg="add mod">
          <ac:chgData name="Achituv Cohen" userId="9a9e6a6d-e4d7-4715-b2b7-98b7ec8ada29" providerId="ADAL" clId="{E15FD1A2-399F-4C44-917C-89957D742C1C}" dt="2021-07-14T12:56:19.747" v="28" actId="164"/>
          <ac:spMkLst>
            <pc:docMk/>
            <pc:sldMk cId="4215289393" sldId="257"/>
            <ac:spMk id="9" creationId="{A005C12C-5750-4C1D-A5FD-F2E4E37B6215}"/>
          </ac:spMkLst>
        </pc:spChg>
        <pc:grpChg chg="add mod">
          <ac:chgData name="Achituv Cohen" userId="9a9e6a6d-e4d7-4715-b2b7-98b7ec8ada29" providerId="ADAL" clId="{E15FD1A2-399F-4C44-917C-89957D742C1C}" dt="2021-07-14T12:56:19.747" v="28" actId="164"/>
          <ac:grpSpMkLst>
            <pc:docMk/>
            <pc:sldMk cId="4215289393" sldId="257"/>
            <ac:grpSpMk id="6" creationId="{3EEA73E1-C64C-4E29-A00E-BB4F9AE30D2A}"/>
          </ac:grpSpMkLst>
        </pc:grpChg>
        <pc:picChg chg="add mod">
          <ac:chgData name="Achituv Cohen" userId="9a9e6a6d-e4d7-4715-b2b7-98b7ec8ada29" providerId="ADAL" clId="{E15FD1A2-399F-4C44-917C-89957D742C1C}" dt="2021-07-14T12:56:19.747" v="28" actId="164"/>
          <ac:picMkLst>
            <pc:docMk/>
            <pc:sldMk cId="4215289393" sldId="257"/>
            <ac:picMk id="4" creationId="{B9053890-C413-40F4-92CD-B5DA69926779}"/>
          </ac:picMkLst>
        </pc:picChg>
        <pc:picChg chg="del">
          <ac:chgData name="Achituv Cohen" userId="9a9e6a6d-e4d7-4715-b2b7-98b7ec8ada29" providerId="ADAL" clId="{E15FD1A2-399F-4C44-917C-89957D742C1C}" dt="2021-07-14T12:52:05.336" v="6" actId="478"/>
          <ac:picMkLst>
            <pc:docMk/>
            <pc:sldMk cId="4215289393" sldId="257"/>
            <ac:picMk id="7" creationId="{6EA7BD91-41C5-4247-9DEF-744E4D326F80}"/>
          </ac:picMkLst>
        </pc:picChg>
        <pc:picChg chg="del">
          <ac:chgData name="Achituv Cohen" userId="9a9e6a6d-e4d7-4715-b2b7-98b7ec8ada29" providerId="ADAL" clId="{E15FD1A2-399F-4C44-917C-89957D742C1C}" dt="2021-07-14T12:52:06.181" v="7" actId="478"/>
          <ac:picMkLst>
            <pc:docMk/>
            <pc:sldMk cId="4215289393" sldId="257"/>
            <ac:picMk id="8" creationId="{D3E8FAA6-1400-41AA-A8D8-217EDFE7EA6B}"/>
          </ac:picMkLst>
        </pc:picChg>
        <pc:picChg chg="del">
          <ac:chgData name="Achituv Cohen" userId="9a9e6a6d-e4d7-4715-b2b7-98b7ec8ada29" providerId="ADAL" clId="{E15FD1A2-399F-4C44-917C-89957D742C1C}" dt="2021-07-14T12:52:06.904" v="8" actId="478"/>
          <ac:picMkLst>
            <pc:docMk/>
            <pc:sldMk cId="4215289393" sldId="257"/>
            <ac:picMk id="26" creationId="{3AA09580-5227-4DA7-A01A-0D190523786B}"/>
          </ac:picMkLst>
        </pc:picChg>
      </pc:sldChg>
      <pc:sldChg chg="modAnim modNotesTx">
        <pc:chgData name="Achituv Cohen" userId="9a9e6a6d-e4d7-4715-b2b7-98b7ec8ada29" providerId="ADAL" clId="{E15FD1A2-399F-4C44-917C-89957D742C1C}" dt="2021-07-15T10:19:07.747" v="364"/>
        <pc:sldMkLst>
          <pc:docMk/>
          <pc:sldMk cId="923860224" sldId="494"/>
        </pc:sldMkLst>
      </pc:sldChg>
      <pc:sldChg chg="addSp delSp modSp mod modClrScheme modAnim delCm chgLayout">
        <pc:chgData name="Achituv Cohen" userId="9a9e6a6d-e4d7-4715-b2b7-98b7ec8ada29" providerId="ADAL" clId="{E15FD1A2-399F-4C44-917C-89957D742C1C}" dt="2021-07-14T13:50:23.563" v="172" actId="1076"/>
        <pc:sldMkLst>
          <pc:docMk/>
          <pc:sldMk cId="4284382440" sldId="495"/>
        </pc:sldMkLst>
        <pc:spChg chg="mod ord">
          <ac:chgData name="Achituv Cohen" userId="9a9e6a6d-e4d7-4715-b2b7-98b7ec8ada29" providerId="ADAL" clId="{E15FD1A2-399F-4C44-917C-89957D742C1C}" dt="2021-07-14T13:12:24.570" v="63" actId="27636"/>
          <ac:spMkLst>
            <pc:docMk/>
            <pc:sldMk cId="4284382440" sldId="495"/>
            <ac:spMk id="2" creationId="{2E16A60A-0DCE-402E-B8A1-03EE63173D76}"/>
          </ac:spMkLst>
        </pc:spChg>
        <pc:spChg chg="del mod ord">
          <ac:chgData name="Achituv Cohen" userId="9a9e6a6d-e4d7-4715-b2b7-98b7ec8ada29" providerId="ADAL" clId="{E15FD1A2-399F-4C44-917C-89957D742C1C}" dt="2021-07-14T13:31:10.762" v="116"/>
          <ac:spMkLst>
            <pc:docMk/>
            <pc:sldMk cId="4284382440" sldId="495"/>
            <ac:spMk id="4" creationId="{9D00B85B-0891-4F40-A1F9-026614AC5E17}"/>
          </ac:spMkLst>
        </pc:spChg>
        <pc:spChg chg="add mod ord">
          <ac:chgData name="Achituv Cohen" userId="9a9e6a6d-e4d7-4715-b2b7-98b7ec8ada29" providerId="ADAL" clId="{E15FD1A2-399F-4C44-917C-89957D742C1C}" dt="2021-07-14T13:48:54.085" v="163" actId="1076"/>
          <ac:spMkLst>
            <pc:docMk/>
            <pc:sldMk cId="4284382440" sldId="495"/>
            <ac:spMk id="5" creationId="{3D92564E-B786-43CB-8BB8-829BEC62CACD}"/>
          </ac:spMkLst>
        </pc:spChg>
        <pc:picChg chg="add mod">
          <ac:chgData name="Achituv Cohen" userId="9a9e6a6d-e4d7-4715-b2b7-98b7ec8ada29" providerId="ADAL" clId="{E15FD1A2-399F-4C44-917C-89957D742C1C}" dt="2021-07-14T13:45:41.348" v="138" actId="14100"/>
          <ac:picMkLst>
            <pc:docMk/>
            <pc:sldMk cId="4284382440" sldId="495"/>
            <ac:picMk id="3" creationId="{7E1E427C-3F27-4191-9A5A-06A8D93CB6BC}"/>
          </ac:picMkLst>
        </pc:picChg>
        <pc:picChg chg="del">
          <ac:chgData name="Achituv Cohen" userId="9a9e6a6d-e4d7-4715-b2b7-98b7ec8ada29" providerId="ADAL" clId="{E15FD1A2-399F-4C44-917C-89957D742C1C}" dt="2021-07-14T12:57:15.822" v="30" actId="478"/>
          <ac:picMkLst>
            <pc:docMk/>
            <pc:sldMk cId="4284382440" sldId="495"/>
            <ac:picMk id="6" creationId="{EA6A689F-7453-42F3-A2F4-69622FE3AD38}"/>
          </ac:picMkLst>
        </pc:picChg>
        <pc:picChg chg="add mod ord">
          <ac:chgData name="Achituv Cohen" userId="9a9e6a6d-e4d7-4715-b2b7-98b7ec8ada29" providerId="ADAL" clId="{E15FD1A2-399F-4C44-917C-89957D742C1C}" dt="2021-07-14T13:47:58.556" v="156" actId="1076"/>
          <ac:picMkLst>
            <pc:docMk/>
            <pc:sldMk cId="4284382440" sldId="495"/>
            <ac:picMk id="8" creationId="{ED3E335F-8036-41C7-BDAD-359669F5E199}"/>
          </ac:picMkLst>
        </pc:picChg>
        <pc:picChg chg="add mod">
          <ac:chgData name="Achituv Cohen" userId="9a9e6a6d-e4d7-4715-b2b7-98b7ec8ada29" providerId="ADAL" clId="{E15FD1A2-399F-4C44-917C-89957D742C1C}" dt="2021-07-14T13:46:19.086" v="144" actId="14100"/>
          <ac:picMkLst>
            <pc:docMk/>
            <pc:sldMk cId="4284382440" sldId="495"/>
            <ac:picMk id="9" creationId="{2F591418-ED30-4896-99EC-6553D1071754}"/>
          </ac:picMkLst>
        </pc:picChg>
        <pc:picChg chg="add mod modCrop">
          <ac:chgData name="Achituv Cohen" userId="9a9e6a6d-e4d7-4715-b2b7-98b7ec8ada29" providerId="ADAL" clId="{E15FD1A2-399F-4C44-917C-89957D742C1C}" dt="2021-07-14T13:49:12.811" v="164" actId="732"/>
          <ac:picMkLst>
            <pc:docMk/>
            <pc:sldMk cId="4284382440" sldId="495"/>
            <ac:picMk id="10" creationId="{37C11829-E026-40BB-A979-BBAD25A2DFC3}"/>
          </ac:picMkLst>
        </pc:picChg>
        <pc:cxnChg chg="mod">
          <ac:chgData name="Achituv Cohen" userId="9a9e6a6d-e4d7-4715-b2b7-98b7ec8ada29" providerId="ADAL" clId="{E15FD1A2-399F-4C44-917C-89957D742C1C}" dt="2021-07-14T13:50:23.563" v="172" actId="1076"/>
          <ac:cxnSpMkLst>
            <pc:docMk/>
            <pc:sldMk cId="4284382440" sldId="495"/>
            <ac:cxnSpMk id="7" creationId="{3B3078A3-56AF-4FE7-98B2-D0B4510E942B}"/>
          </ac:cxnSpMkLst>
        </pc:cxnChg>
        <pc:cxnChg chg="mod">
          <ac:chgData name="Achituv Cohen" userId="9a9e6a6d-e4d7-4715-b2b7-98b7ec8ada29" providerId="ADAL" clId="{E15FD1A2-399F-4C44-917C-89957D742C1C}" dt="2021-07-14T13:12:45.470" v="68" actId="1076"/>
          <ac:cxnSpMkLst>
            <pc:docMk/>
            <pc:sldMk cId="4284382440" sldId="495"/>
            <ac:cxnSpMk id="23" creationId="{58E82671-B052-43A0-A595-9B3AE6A4AEF7}"/>
          </ac:cxnSpMkLst>
        </pc:cxnChg>
        <pc:cxnChg chg="mod">
          <ac:chgData name="Achituv Cohen" userId="9a9e6a6d-e4d7-4715-b2b7-98b7ec8ada29" providerId="ADAL" clId="{E15FD1A2-399F-4C44-917C-89957D742C1C}" dt="2021-07-14T13:12:48.830" v="69" actId="1076"/>
          <ac:cxnSpMkLst>
            <pc:docMk/>
            <pc:sldMk cId="4284382440" sldId="495"/>
            <ac:cxnSpMk id="25" creationId="{3FA927E0-339F-4D70-9010-AC35540F68FD}"/>
          </ac:cxnSpMkLst>
        </pc:cxnChg>
      </pc:sldChg>
      <pc:sldChg chg="modSp delCm">
        <pc:chgData name="Achituv Cohen" userId="9a9e6a6d-e4d7-4715-b2b7-98b7ec8ada29" providerId="ADAL" clId="{E15FD1A2-399F-4C44-917C-89957D742C1C}" dt="2021-07-14T13:16:11.212" v="83" actId="1592"/>
        <pc:sldMkLst>
          <pc:docMk/>
          <pc:sldMk cId="2746921031" sldId="496"/>
        </pc:sldMkLst>
        <pc:graphicFrameChg chg="mod">
          <ac:chgData name="Achituv Cohen" userId="9a9e6a6d-e4d7-4715-b2b7-98b7ec8ada29" providerId="ADAL" clId="{E15FD1A2-399F-4C44-917C-89957D742C1C}" dt="2021-07-14T13:16:08.449" v="82"/>
          <ac:graphicFrameMkLst>
            <pc:docMk/>
            <pc:sldMk cId="2746921031" sldId="496"/>
            <ac:graphicFrameMk id="20" creationId="{947DF0B0-7B87-4AFE-BDF7-2772AACAF55B}"/>
          </ac:graphicFrameMkLst>
        </pc:graphicFrameChg>
      </pc:sldChg>
      <pc:sldChg chg="modSp mod modNotesTx">
        <pc:chgData name="Achituv Cohen" userId="9a9e6a6d-e4d7-4715-b2b7-98b7ec8ada29" providerId="ADAL" clId="{E15FD1A2-399F-4C44-917C-89957D742C1C}" dt="2021-07-15T10:09:05.129" v="331" actId="20577"/>
        <pc:sldMkLst>
          <pc:docMk/>
          <pc:sldMk cId="518702337" sldId="497"/>
        </pc:sldMkLst>
        <pc:spChg chg="mod">
          <ac:chgData name="Achituv Cohen" userId="9a9e6a6d-e4d7-4715-b2b7-98b7ec8ada29" providerId="ADAL" clId="{E15FD1A2-399F-4C44-917C-89957D742C1C}" dt="2021-07-14T13:22:35.685" v="92" actId="1076"/>
          <ac:spMkLst>
            <pc:docMk/>
            <pc:sldMk cId="518702337" sldId="497"/>
            <ac:spMk id="18" creationId="{349C7BF6-4860-451A-96E2-DB2C9128144B}"/>
          </ac:spMkLst>
        </pc:spChg>
        <pc:spChg chg="mod">
          <ac:chgData name="Achituv Cohen" userId="9a9e6a6d-e4d7-4715-b2b7-98b7ec8ada29" providerId="ADAL" clId="{E15FD1A2-399F-4C44-917C-89957D742C1C}" dt="2021-07-14T13:22:38.957" v="94" actId="1076"/>
          <ac:spMkLst>
            <pc:docMk/>
            <pc:sldMk cId="518702337" sldId="497"/>
            <ac:spMk id="19" creationId="{53BA5571-92CB-480C-A6ED-169FFEB49ED9}"/>
          </ac:spMkLst>
        </pc:spChg>
        <pc:spChg chg="mod">
          <ac:chgData name="Achituv Cohen" userId="9a9e6a6d-e4d7-4715-b2b7-98b7ec8ada29" providerId="ADAL" clId="{E15FD1A2-399F-4C44-917C-89957D742C1C}" dt="2021-07-14T13:22:31.741" v="90" actId="1076"/>
          <ac:spMkLst>
            <pc:docMk/>
            <pc:sldMk cId="518702337" sldId="497"/>
            <ac:spMk id="20" creationId="{77D51B29-DD8D-431D-95B9-DBA296DB9A0B}"/>
          </ac:spMkLst>
        </pc:spChg>
      </pc:sldChg>
      <pc:sldChg chg="addSp delSp modSp mod addCm modCm">
        <pc:chgData name="Achituv Cohen" userId="9a9e6a6d-e4d7-4715-b2b7-98b7ec8ada29" providerId="ADAL" clId="{E15FD1A2-399F-4C44-917C-89957D742C1C}" dt="2021-07-14T13:26:46.655" v="106" actId="1032"/>
        <pc:sldMkLst>
          <pc:docMk/>
          <pc:sldMk cId="46973840" sldId="498"/>
        </pc:sldMkLst>
        <pc:spChg chg="mod">
          <ac:chgData name="Achituv Cohen" userId="9a9e6a6d-e4d7-4715-b2b7-98b7ec8ada29" providerId="ADAL" clId="{E15FD1A2-399F-4C44-917C-89957D742C1C}" dt="2021-07-14T13:17:26.540" v="85" actId="20577"/>
          <ac:spMkLst>
            <pc:docMk/>
            <pc:sldMk cId="46973840" sldId="498"/>
            <ac:spMk id="2" creationId="{ABBCF996-49E0-4B37-AA92-AFCFBDC4C401}"/>
          </ac:spMkLst>
        </pc:spChg>
        <pc:spChg chg="mod">
          <ac:chgData name="Achituv Cohen" userId="9a9e6a6d-e4d7-4715-b2b7-98b7ec8ada29" providerId="ADAL" clId="{E15FD1A2-399F-4C44-917C-89957D742C1C}" dt="2021-07-14T13:24:30.057" v="96" actId="113"/>
          <ac:spMkLst>
            <pc:docMk/>
            <pc:sldMk cId="46973840" sldId="498"/>
            <ac:spMk id="31" creationId="{EC32D21D-C50F-4B25-A092-930A71B4D37C}"/>
          </ac:spMkLst>
        </pc:spChg>
        <pc:spChg chg="mod">
          <ac:chgData name="Achituv Cohen" userId="9a9e6a6d-e4d7-4715-b2b7-98b7ec8ada29" providerId="ADAL" clId="{E15FD1A2-399F-4C44-917C-89957D742C1C}" dt="2021-07-14T13:24:30.057" v="96" actId="113"/>
          <ac:spMkLst>
            <pc:docMk/>
            <pc:sldMk cId="46973840" sldId="498"/>
            <ac:spMk id="33" creationId="{FD6368AD-07A8-4D8C-87AA-B1F724E9D42E}"/>
          </ac:spMkLst>
        </pc:spChg>
        <pc:spChg chg="mod">
          <ac:chgData name="Achituv Cohen" userId="9a9e6a6d-e4d7-4715-b2b7-98b7ec8ada29" providerId="ADAL" clId="{E15FD1A2-399F-4C44-917C-89957D742C1C}" dt="2021-07-14T13:24:30.057" v="96" actId="113"/>
          <ac:spMkLst>
            <pc:docMk/>
            <pc:sldMk cId="46973840" sldId="498"/>
            <ac:spMk id="34" creationId="{715E8413-F49E-434A-B0EA-108497A7C3F5}"/>
          </ac:spMkLst>
        </pc:spChg>
        <pc:grpChg chg="mod">
          <ac:chgData name="Achituv Cohen" userId="9a9e6a6d-e4d7-4715-b2b7-98b7ec8ada29" providerId="ADAL" clId="{E15FD1A2-399F-4C44-917C-89957D742C1C}" dt="2021-07-14T13:18:25.722" v="89" actId="1076"/>
          <ac:grpSpMkLst>
            <pc:docMk/>
            <pc:sldMk cId="46973840" sldId="498"/>
            <ac:grpSpMk id="11" creationId="{562810D2-F76B-4039-8176-8D6B456CF2E9}"/>
          </ac:grpSpMkLst>
        </pc:grpChg>
        <pc:graphicFrameChg chg="add del mod modGraphic">
          <ac:chgData name="Achituv Cohen" userId="9a9e6a6d-e4d7-4715-b2b7-98b7ec8ada29" providerId="ADAL" clId="{E15FD1A2-399F-4C44-917C-89957D742C1C}" dt="2021-07-14T13:26:46.655" v="106" actId="1032"/>
          <ac:graphicFrameMkLst>
            <pc:docMk/>
            <pc:sldMk cId="46973840" sldId="498"/>
            <ac:graphicFrameMk id="8" creationId="{0A825F3A-93F5-40CD-BD10-97EF0299E723}"/>
          </ac:graphicFrameMkLst>
        </pc:graphicFrameChg>
        <pc:picChg chg="add del">
          <ac:chgData name="Achituv Cohen" userId="9a9e6a6d-e4d7-4715-b2b7-98b7ec8ada29" providerId="ADAL" clId="{E15FD1A2-399F-4C44-917C-89957D742C1C}" dt="2021-07-14T13:26:43.970" v="104" actId="21"/>
          <ac:picMkLst>
            <pc:docMk/>
            <pc:sldMk cId="46973840" sldId="498"/>
            <ac:picMk id="4" creationId="{394BEACE-20A1-41B3-9DED-E77D97E727FB}"/>
          </ac:picMkLst>
        </pc:picChg>
      </pc:sldChg>
      <pc:sldChg chg="modNotesTx">
        <pc:chgData name="Achituv Cohen" userId="9a9e6a6d-e4d7-4715-b2b7-98b7ec8ada29" providerId="ADAL" clId="{E15FD1A2-399F-4C44-917C-89957D742C1C}" dt="2021-07-15T10:12:21.227" v="363" actId="20577"/>
        <pc:sldMkLst>
          <pc:docMk/>
          <pc:sldMk cId="305038434" sldId="500"/>
        </pc:sldMkLst>
      </pc:sldChg>
      <pc:sldChg chg="modSp mod">
        <pc:chgData name="Achituv Cohen" userId="9a9e6a6d-e4d7-4715-b2b7-98b7ec8ada29" providerId="ADAL" clId="{E15FD1A2-399F-4C44-917C-89957D742C1C}" dt="2021-07-14T13:27:34.139" v="115"/>
        <pc:sldMkLst>
          <pc:docMk/>
          <pc:sldMk cId="3633801329" sldId="502"/>
        </pc:sldMkLst>
        <pc:spChg chg="mod">
          <ac:chgData name="Achituv Cohen" userId="9a9e6a6d-e4d7-4715-b2b7-98b7ec8ada29" providerId="ADAL" clId="{E15FD1A2-399F-4C44-917C-89957D742C1C}" dt="2021-07-14T13:27:34.139" v="115"/>
          <ac:spMkLst>
            <pc:docMk/>
            <pc:sldMk cId="3633801329" sldId="502"/>
            <ac:spMk id="2" creationId="{FC1B5614-6265-45A8-BF8F-AC2CCE465810}"/>
          </ac:spMkLst>
        </pc:spChg>
      </pc:sldChg>
      <pc:sldMasterChg chg="modSldLayout">
        <pc:chgData name="Achituv Cohen" userId="9a9e6a6d-e4d7-4715-b2b7-98b7ec8ada29" providerId="ADAL" clId="{E15FD1A2-399F-4C44-917C-89957D742C1C}" dt="2021-07-14T13:07:01.502" v="55" actId="478"/>
        <pc:sldMasterMkLst>
          <pc:docMk/>
          <pc:sldMasterMk cId="885034879" sldId="2147483765"/>
        </pc:sldMasterMkLst>
        <pc:sldLayoutChg chg="delSp mod">
          <pc:chgData name="Achituv Cohen" userId="9a9e6a6d-e4d7-4715-b2b7-98b7ec8ada29" providerId="ADAL" clId="{E15FD1A2-399F-4C44-917C-89957D742C1C}" dt="2021-07-14T13:07:01.502" v="55" actId="478"/>
          <pc:sldLayoutMkLst>
            <pc:docMk/>
            <pc:sldMasterMk cId="885034879" sldId="2147483765"/>
            <pc:sldLayoutMk cId="3680187895" sldId="2147483767"/>
          </pc:sldLayoutMkLst>
          <pc:grpChg chg="del">
            <ac:chgData name="Achituv Cohen" userId="9a9e6a6d-e4d7-4715-b2b7-98b7ec8ada29" providerId="ADAL" clId="{E15FD1A2-399F-4C44-917C-89957D742C1C}" dt="2021-07-14T13:07:01.502" v="55" actId="478"/>
            <ac:grpSpMkLst>
              <pc:docMk/>
              <pc:sldMasterMk cId="885034879" sldId="2147483765"/>
              <pc:sldLayoutMk cId="3680187895" sldId="2147483767"/>
              <ac:grpSpMk id="7" creationId="{E3B541E0-7CE6-497C-84AD-349A3D358808}"/>
            </ac:grpSpMkLst>
          </pc:grpChg>
        </pc:sldLayoutChg>
      </pc:sldMasterChg>
    </pc:docChg>
  </pc:docChgLst>
  <pc:docChgLst>
    <pc:chgData name="Sagi Dalyot" userId="5c66f5e6-38ed-4b21-a78f-f7553ff33f00" providerId="ADAL" clId="{EEC2B2AC-CE30-419D-B45D-BCA4CCD6685C}"/>
    <pc:docChg chg="custSel modSld">
      <pc:chgData name="Sagi Dalyot" userId="5c66f5e6-38ed-4b21-a78f-f7553ff33f00" providerId="ADAL" clId="{EEC2B2AC-CE30-419D-B45D-BCA4CCD6685C}" dt="2022-08-17T09:57:21.298" v="186" actId="20577"/>
      <pc:docMkLst>
        <pc:docMk/>
      </pc:docMkLst>
      <pc:sldChg chg="modSp mod">
        <pc:chgData name="Sagi Dalyot" userId="5c66f5e6-38ed-4b21-a78f-f7553ff33f00" providerId="ADAL" clId="{EEC2B2AC-CE30-419D-B45D-BCA4CCD6685C}" dt="2022-08-17T09:48:52.977" v="58" actId="12788"/>
        <pc:sldMkLst>
          <pc:docMk/>
          <pc:sldMk cId="3558332257" sldId="256"/>
        </pc:sldMkLst>
        <pc:spChg chg="mod">
          <ac:chgData name="Sagi Dalyot" userId="5c66f5e6-38ed-4b21-a78f-f7553ff33f00" providerId="ADAL" clId="{EEC2B2AC-CE30-419D-B45D-BCA4CCD6685C}" dt="2022-08-17T09:48:52.977" v="58" actId="12788"/>
          <ac:spMkLst>
            <pc:docMk/>
            <pc:sldMk cId="3558332257" sldId="256"/>
            <ac:spMk id="2" creationId="{F2BC05F5-B509-4400-9C20-5EC682702019}"/>
          </ac:spMkLst>
        </pc:spChg>
        <pc:spChg chg="mod">
          <ac:chgData name="Sagi Dalyot" userId="5c66f5e6-38ed-4b21-a78f-f7553ff33f00" providerId="ADAL" clId="{EEC2B2AC-CE30-419D-B45D-BCA4CCD6685C}" dt="2022-08-17T09:48:52.977" v="58" actId="12788"/>
          <ac:spMkLst>
            <pc:docMk/>
            <pc:sldMk cId="3558332257" sldId="256"/>
            <ac:spMk id="5" creationId="{EFE31BF2-7A8D-470C-893C-A8E8D92DC704}"/>
          </ac:spMkLst>
        </pc:spChg>
        <pc:picChg chg="mod">
          <ac:chgData name="Sagi Dalyot" userId="5c66f5e6-38ed-4b21-a78f-f7553ff33f00" providerId="ADAL" clId="{EEC2B2AC-CE30-419D-B45D-BCA4CCD6685C}" dt="2022-08-17T09:48:52.977" v="58" actId="12788"/>
          <ac:picMkLst>
            <pc:docMk/>
            <pc:sldMk cId="3558332257" sldId="256"/>
            <ac:picMk id="8" creationId="{697AF53B-790C-4FB3-8E69-C3A04C6F398E}"/>
          </ac:picMkLst>
        </pc:picChg>
      </pc:sldChg>
      <pc:sldChg chg="modSp mod">
        <pc:chgData name="Sagi Dalyot" userId="5c66f5e6-38ed-4b21-a78f-f7553ff33f00" providerId="ADAL" clId="{EEC2B2AC-CE30-419D-B45D-BCA4CCD6685C}" dt="2022-08-17T09:50:16.239" v="64" actId="6549"/>
        <pc:sldMkLst>
          <pc:docMk/>
          <pc:sldMk cId="46973840" sldId="498"/>
        </pc:sldMkLst>
        <pc:spChg chg="mod">
          <ac:chgData name="Sagi Dalyot" userId="5c66f5e6-38ed-4b21-a78f-f7553ff33f00" providerId="ADAL" clId="{EEC2B2AC-CE30-419D-B45D-BCA4CCD6685C}" dt="2022-08-17T09:50:16.239" v="64" actId="6549"/>
          <ac:spMkLst>
            <pc:docMk/>
            <pc:sldMk cId="46973840" sldId="498"/>
            <ac:spMk id="2" creationId="{ABBCF996-49E0-4B37-AA92-AFCFBDC4C401}"/>
          </ac:spMkLst>
        </pc:spChg>
        <pc:spChg chg="mod">
          <ac:chgData name="Sagi Dalyot" userId="5c66f5e6-38ed-4b21-a78f-f7553ff33f00" providerId="ADAL" clId="{EEC2B2AC-CE30-419D-B45D-BCA4CCD6685C}" dt="2022-08-17T09:49:33.567" v="59" actId="207"/>
          <ac:spMkLst>
            <pc:docMk/>
            <pc:sldMk cId="46973840" sldId="498"/>
            <ac:spMk id="31" creationId="{EC32D21D-C50F-4B25-A092-930A71B4D37C}"/>
          </ac:spMkLst>
        </pc:spChg>
        <pc:spChg chg="mod">
          <ac:chgData name="Sagi Dalyot" userId="5c66f5e6-38ed-4b21-a78f-f7553ff33f00" providerId="ADAL" clId="{EEC2B2AC-CE30-419D-B45D-BCA4CCD6685C}" dt="2022-08-17T09:49:36.873" v="60" actId="207"/>
          <ac:spMkLst>
            <pc:docMk/>
            <pc:sldMk cId="46973840" sldId="498"/>
            <ac:spMk id="33" creationId="{FD6368AD-07A8-4D8C-87AA-B1F724E9D42E}"/>
          </ac:spMkLst>
        </pc:spChg>
        <pc:spChg chg="mod">
          <ac:chgData name="Sagi Dalyot" userId="5c66f5e6-38ed-4b21-a78f-f7553ff33f00" providerId="ADAL" clId="{EEC2B2AC-CE30-419D-B45D-BCA4CCD6685C}" dt="2022-08-17T09:49:41.663" v="61" actId="207"/>
          <ac:spMkLst>
            <pc:docMk/>
            <pc:sldMk cId="46973840" sldId="498"/>
            <ac:spMk id="34" creationId="{715E8413-F49E-434A-B0EA-108497A7C3F5}"/>
          </ac:spMkLst>
        </pc:spChg>
        <pc:picChg chg="mod">
          <ac:chgData name="Sagi Dalyot" userId="5c66f5e6-38ed-4b21-a78f-f7553ff33f00" providerId="ADAL" clId="{EEC2B2AC-CE30-419D-B45D-BCA4CCD6685C}" dt="2022-08-17T09:49:53.400" v="62" actId="14100"/>
          <ac:picMkLst>
            <pc:docMk/>
            <pc:sldMk cId="46973840" sldId="498"/>
            <ac:picMk id="5" creationId="{699AA03A-E285-42B9-A5B8-AF00387EB69D}"/>
          </ac:picMkLst>
        </pc:picChg>
      </pc:sldChg>
      <pc:sldChg chg="modSp mod">
        <pc:chgData name="Sagi Dalyot" userId="5c66f5e6-38ed-4b21-a78f-f7553ff33f00" providerId="ADAL" clId="{EEC2B2AC-CE30-419D-B45D-BCA4CCD6685C}" dt="2022-08-17T09:52:50.335" v="107" actId="1035"/>
        <pc:sldMkLst>
          <pc:docMk/>
          <pc:sldMk cId="3633801329" sldId="502"/>
        </pc:sldMkLst>
        <pc:spChg chg="mod">
          <ac:chgData name="Sagi Dalyot" userId="5c66f5e6-38ed-4b21-a78f-f7553ff33f00" providerId="ADAL" clId="{EEC2B2AC-CE30-419D-B45D-BCA4CCD6685C}" dt="2022-08-17T09:52:31.296" v="73" actId="1035"/>
          <ac:spMkLst>
            <pc:docMk/>
            <pc:sldMk cId="3633801329" sldId="502"/>
            <ac:spMk id="14" creationId="{8E4FC812-5582-4D1D-AD9A-4383A1E6F786}"/>
          </ac:spMkLst>
        </pc:spChg>
        <pc:spChg chg="mod">
          <ac:chgData name="Sagi Dalyot" userId="5c66f5e6-38ed-4b21-a78f-f7553ff33f00" providerId="ADAL" clId="{EEC2B2AC-CE30-419D-B45D-BCA4CCD6685C}" dt="2022-08-17T09:52:46.156" v="103" actId="1035"/>
          <ac:spMkLst>
            <pc:docMk/>
            <pc:sldMk cId="3633801329" sldId="502"/>
            <ac:spMk id="15" creationId="{72BEC13B-3004-4BB1-8661-CE11F3D12161}"/>
          </ac:spMkLst>
        </pc:spChg>
        <pc:spChg chg="mod">
          <ac:chgData name="Sagi Dalyot" userId="5c66f5e6-38ed-4b21-a78f-f7553ff33f00" providerId="ADAL" clId="{EEC2B2AC-CE30-419D-B45D-BCA4CCD6685C}" dt="2022-08-17T09:52:36.808" v="85" actId="1035"/>
          <ac:spMkLst>
            <pc:docMk/>
            <pc:sldMk cId="3633801329" sldId="502"/>
            <ac:spMk id="16" creationId="{11CFD377-A12A-4906-9C6E-1F599350445A}"/>
          </ac:spMkLst>
        </pc:spChg>
        <pc:spChg chg="mod">
          <ac:chgData name="Sagi Dalyot" userId="5c66f5e6-38ed-4b21-a78f-f7553ff33f00" providerId="ADAL" clId="{EEC2B2AC-CE30-419D-B45D-BCA4CCD6685C}" dt="2022-08-17T09:52:50.335" v="107" actId="1035"/>
          <ac:spMkLst>
            <pc:docMk/>
            <pc:sldMk cId="3633801329" sldId="502"/>
            <ac:spMk id="17" creationId="{52348E44-0D5A-4A06-AD7A-430CD6E6A452}"/>
          </ac:spMkLst>
        </pc:spChg>
      </pc:sldChg>
      <pc:sldChg chg="delSp modSp mod">
        <pc:chgData name="Sagi Dalyot" userId="5c66f5e6-38ed-4b21-a78f-f7553ff33f00" providerId="ADAL" clId="{EEC2B2AC-CE30-419D-B45D-BCA4CCD6685C}" dt="2022-08-17T09:53:42.156" v="138" actId="20577"/>
        <pc:sldMkLst>
          <pc:docMk/>
          <pc:sldMk cId="4111403124" sldId="503"/>
        </pc:sldMkLst>
        <pc:spChg chg="mod">
          <ac:chgData name="Sagi Dalyot" userId="5c66f5e6-38ed-4b21-a78f-f7553ff33f00" providerId="ADAL" clId="{EEC2B2AC-CE30-419D-B45D-BCA4CCD6685C}" dt="2022-08-17T09:53:42.156" v="138" actId="20577"/>
          <ac:spMkLst>
            <pc:docMk/>
            <pc:sldMk cId="4111403124" sldId="503"/>
            <ac:spMk id="2" creationId="{069B7DF5-26DE-49AB-830D-AF85BE8916C8}"/>
          </ac:spMkLst>
        </pc:spChg>
        <pc:spChg chg="del">
          <ac:chgData name="Sagi Dalyot" userId="5c66f5e6-38ed-4b21-a78f-f7553ff33f00" providerId="ADAL" clId="{EEC2B2AC-CE30-419D-B45D-BCA4CCD6685C}" dt="2022-08-17T09:53:16.719" v="108" actId="478"/>
          <ac:spMkLst>
            <pc:docMk/>
            <pc:sldMk cId="4111403124" sldId="503"/>
            <ac:spMk id="3" creationId="{7C9F7B2F-3B18-41BD-9CD9-61DE39D4C25C}"/>
          </ac:spMkLst>
        </pc:spChg>
      </pc:sldChg>
      <pc:sldChg chg="modSp mod">
        <pc:chgData name="Sagi Dalyot" userId="5c66f5e6-38ed-4b21-a78f-f7553ff33f00" providerId="ADAL" clId="{EEC2B2AC-CE30-419D-B45D-BCA4CCD6685C}" dt="2022-08-17T09:57:21.298" v="186" actId="20577"/>
        <pc:sldMkLst>
          <pc:docMk/>
          <pc:sldMk cId="999242692" sldId="504"/>
        </pc:sldMkLst>
        <pc:spChg chg="mod">
          <ac:chgData name="Sagi Dalyot" userId="5c66f5e6-38ed-4b21-a78f-f7553ff33f00" providerId="ADAL" clId="{EEC2B2AC-CE30-419D-B45D-BCA4CCD6685C}" dt="2022-08-17T09:57:21.298" v="186" actId="20577"/>
          <ac:spMkLst>
            <pc:docMk/>
            <pc:sldMk cId="999242692" sldId="504"/>
            <ac:spMk id="30" creationId="{A39AE3F6-7DD9-412A-8804-DE7C4E521408}"/>
          </ac:spMkLst>
        </pc:spChg>
      </pc:sldChg>
      <pc:sldChg chg="modSp mod">
        <pc:chgData name="Sagi Dalyot" userId="5c66f5e6-38ed-4b21-a78f-f7553ff33f00" providerId="ADAL" clId="{EEC2B2AC-CE30-419D-B45D-BCA4CCD6685C}" dt="2022-08-17T09:56:21.628" v="161" actId="20577"/>
        <pc:sldMkLst>
          <pc:docMk/>
          <pc:sldMk cId="2221784634" sldId="505"/>
        </pc:sldMkLst>
        <pc:spChg chg="mod">
          <ac:chgData name="Sagi Dalyot" userId="5c66f5e6-38ed-4b21-a78f-f7553ff33f00" providerId="ADAL" clId="{EEC2B2AC-CE30-419D-B45D-BCA4CCD6685C}" dt="2022-08-17T09:56:21.628" v="161" actId="20577"/>
          <ac:spMkLst>
            <pc:docMk/>
            <pc:sldMk cId="2221784634" sldId="505"/>
            <ac:spMk id="11" creationId="{B9EB293B-AAD5-45CF-B20F-BC5407B41E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EA52F-5FDA-4B2D-9D43-2B95A1FFFED8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44CC2-E256-42B2-894B-66F36B187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6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/>
              <a:t>נושא המחקר</a:t>
            </a:r>
          </a:p>
          <a:p>
            <a:pPr algn="r"/>
            <a:r>
              <a:rPr lang="he-IL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פסי ההכוונה</a:t>
            </a:r>
            <a:r>
              <a:rPr lang="he-IL" dirty="0"/>
              <a:t> </a:t>
            </a:r>
          </a:p>
          <a:p>
            <a:pPr algn="r"/>
            <a:r>
              <a:rPr lang="he-IL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המסמרות המישושיות</a:t>
            </a:r>
            <a:r>
              <a:rPr lang="he-I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44CC2-E256-42B2-894B-66F36B1876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1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44CC2-E256-42B2-894B-66F36B1876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3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/>
              <a:t>שטחים פתוחים </a:t>
            </a:r>
            <a:r>
              <a:rPr lang="he-IL" dirty="0">
                <a:sym typeface="Wingdings" panose="05000000000000000000" pitchFamily="2" charset="2"/>
              </a:rPr>
              <a:t> אזורי מגורים  אזורי מגורים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44CC2-E256-42B2-894B-66F36B1876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16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dirty="0"/>
              <a:t>שטחים פתוחים </a:t>
            </a:r>
            <a:r>
              <a:rPr lang="he-IL" dirty="0">
                <a:sym typeface="Wingdings" panose="05000000000000000000" pitchFamily="2" charset="2"/>
              </a:rPr>
              <a:t> אזורי מגורים  אזורי מגורים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44CC2-E256-42B2-894B-66F36B1876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5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832FB-69F4-48ED-8188-3224AF4BF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EFA6D-EBA0-4F43-A774-49C489D23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767C1-5400-43A6-91AC-54650D379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9E2B0-9DA5-4AB2-B9B9-F2B6EF6BE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34C46-E6B2-4EF7-A6B9-968B3862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26B1-108C-4EF9-AEC5-E58BF95B1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E0CB4-EFCA-4938-B46A-74C1733B9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5439A-3936-4FF4-AF82-9BEE3F50F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33ED5-6924-4A6D-9455-4BF6406E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12F48-5123-43DF-96A9-8A635075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7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3E71ED-7E6E-4561-AF31-47B47947F5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682A4-DE69-4983-A8CF-1D056C7EF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FB75C-F9B7-4E62-8984-D9C6FDBB0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EB141-6F4B-4FA5-89B7-993E090B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67FF4-0CF3-4FA7-9FA3-C356A561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2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08B1-62F3-4063-9CE0-90D4FF95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4861D-70DB-4E94-A991-D2E6A0B25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CF581-C24A-4BBE-A7AE-C123CDC0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F1293-9CD2-4999-904A-C5862A94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19E32-A869-4AE3-B829-1232DBC4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0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B2BD5-33EC-41B1-82B3-35D907E8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5B230-8239-4AE4-8112-6A6408FC6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87DD5-0E8B-4377-8B01-9E2C1E34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B525C-E341-4443-97F6-06F8AA103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1AD4E-A55B-40FA-99A2-ACB888034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374C-857C-48B2-9BDF-565ED5B1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0E733-73B7-4B8F-AF3F-B54D153E4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442EF-731E-4D98-BBB9-092FEDC15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6DC0B-E894-4169-81FF-76BE824F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3839B-8D45-4181-8816-B733C4CE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42010-594F-46D5-8482-E8ED0F8A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0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29CF7-B5F0-484B-AED8-F757F1D3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ED972-B2BD-479A-8ACB-C46C99FA1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F4996-52E6-41CD-B44A-A226ED7FB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F37E7-152B-4674-B4A8-846BF9904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CA2E9C-1BC8-4BF1-BB92-8FC3C7F3A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A9F2F8-4D7C-47CF-8791-B096AC67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DA3E3C-4755-443E-8DED-BDD876E3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AA056C-3DAA-4E9B-B210-6CF016D9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0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55F2-2574-4987-B1F5-CA8EC5C5D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B8EB59-A147-448E-A372-8C2CD7D7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4A827-4591-4F00-98C0-B6EE89E8D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20BEB-98F9-456B-BAFB-239D0106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18542-5588-4EFD-B409-502A48422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3BEE32-5FA2-4812-8903-31F92D909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D06A8-EA41-4495-AB71-0920107C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4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DA742-4905-4073-85A2-AE2E4047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699B3-B5C5-456D-B520-A14A79BEF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B792D-1FAF-4B16-BF28-D5721DE30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08B7A-AC37-4577-8E3C-4BDE9697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97B33-A2FC-4502-A17A-E9548089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53FA78-8F35-4B28-A582-72B9065D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3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06DA3-2145-4E36-B102-2F0FB64E3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BCE6D-B4FE-4B26-B2FF-6FD0154709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7BFCF-0DBA-4C33-815D-322C856E2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57F95-FFC2-4E17-9A95-C302D7A3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22E2-C35E-46D0-8FC6-C3ACBD88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742B3-16F1-4AB5-A9B4-3A431E56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0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C7AB5-9B01-416B-B05C-B8DD1DCA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97505-5D64-44ED-8269-985B01EA7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67EF-B516-4297-8864-DD21F45E00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880D8-8D21-4BFB-B1A9-AD96E30B1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E845F-684B-405C-847B-21D03AD82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4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05F5-B509-4400-9C20-5EC682702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710" y="609599"/>
            <a:ext cx="9490842" cy="147877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dirty="0"/>
              <a:t>Leveraging OpenStreetMap to investigate urban accessibility and safety of visually impaired pedestrians </a:t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5" name="כותרת משנה 2">
            <a:extLst>
              <a:ext uri="{FF2B5EF4-FFF2-40B4-BE49-F238E27FC236}">
                <a16:creationId xmlns:a16="http://schemas.microsoft.com/office/drawing/2014/main" id="{EFE31BF2-7A8D-470C-893C-A8E8D92DC704}"/>
              </a:ext>
            </a:extLst>
          </p:cNvPr>
          <p:cNvSpPr txBox="1">
            <a:spLocks/>
          </p:cNvSpPr>
          <p:nvPr/>
        </p:nvSpPr>
        <p:spPr>
          <a:xfrm>
            <a:off x="1942503" y="2364828"/>
            <a:ext cx="8065257" cy="35513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48056" lvl="1" indent="-228600" algn="ctr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defRPr/>
            </a:pPr>
            <a:r>
              <a:rPr lang="en-US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Achituv</a:t>
            </a:r>
            <a:r>
              <a:rPr lang="en-US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Cohen, </a:t>
            </a:r>
            <a:r>
              <a:rPr lang="en-US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Asya</a:t>
            </a:r>
            <a:r>
              <a:rPr lang="en-US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Natapov</a:t>
            </a:r>
            <a:r>
              <a:rPr lang="en-US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, Sagi Dalyot</a:t>
            </a:r>
          </a:p>
          <a:p>
            <a:pPr marL="448056" lvl="1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defRPr/>
            </a:pPr>
            <a:endParaRPr lang="en-US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b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</a:br>
            <a:r>
              <a:rPr lang="en-US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10A6B07-B335-4ADD-AA0C-545BD23CC22A}"/>
              </a:ext>
            </a:extLst>
          </p:cNvPr>
          <p:cNvGrpSpPr/>
          <p:nvPr/>
        </p:nvGrpSpPr>
        <p:grpSpPr>
          <a:xfrm>
            <a:off x="2349891" y="5358107"/>
            <a:ext cx="7359109" cy="1276350"/>
            <a:chOff x="3625942" y="5358107"/>
            <a:chExt cx="7359109" cy="1276350"/>
          </a:xfrm>
        </p:grpSpPr>
        <p:pic>
          <p:nvPicPr>
            <p:cNvPr id="14" name="Picture 13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E626485E-3581-4678-A0E1-52A5C28F7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5996" y="5358107"/>
              <a:ext cx="1749055" cy="1276350"/>
            </a:xfrm>
            <a:prstGeom prst="rect">
              <a:avLst/>
            </a:prstGeom>
          </p:spPr>
        </p:pic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C6C8031C-5DE2-4416-8127-84E202476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5942" y="5358107"/>
              <a:ext cx="2419516" cy="127635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2232B8F-972A-47F8-9C9D-BD9EAB8F2A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298" y="5358107"/>
            <a:ext cx="3362325" cy="1276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7AF53B-790C-4FB3-8E69-C3A04C6F39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66" y="2791691"/>
            <a:ext cx="1815130" cy="20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3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0F05F3A-1335-486B-A8F3-5F3F94FE8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825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7" name="Heptagon 26">
            <a:extLst>
              <a:ext uri="{FF2B5EF4-FFF2-40B4-BE49-F238E27FC236}">
                <a16:creationId xmlns:a16="http://schemas.microsoft.com/office/drawing/2014/main" id="{55AEBF65-D143-43E3-BE9A-0C315670D729}"/>
              </a:ext>
            </a:extLst>
          </p:cNvPr>
          <p:cNvSpPr/>
          <p:nvPr/>
        </p:nvSpPr>
        <p:spPr>
          <a:xfrm>
            <a:off x="6807146" y="1507121"/>
            <a:ext cx="457200" cy="4572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8" name="Heptagon 27">
            <a:extLst>
              <a:ext uri="{FF2B5EF4-FFF2-40B4-BE49-F238E27FC236}">
                <a16:creationId xmlns:a16="http://schemas.microsoft.com/office/drawing/2014/main" id="{92C03077-4F78-4070-A47C-6D606DE7D75F}"/>
              </a:ext>
            </a:extLst>
          </p:cNvPr>
          <p:cNvSpPr/>
          <p:nvPr/>
        </p:nvSpPr>
        <p:spPr>
          <a:xfrm>
            <a:off x="4507865" y="4861396"/>
            <a:ext cx="457200" cy="45720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1AEFCAA-7214-4AAA-8C19-6878C746948F}"/>
              </a:ext>
            </a:extLst>
          </p:cNvPr>
          <p:cNvSpPr/>
          <p:nvPr/>
        </p:nvSpPr>
        <p:spPr>
          <a:xfrm>
            <a:off x="4413912" y="1676400"/>
            <a:ext cx="2505048" cy="3393440"/>
          </a:xfrm>
          <a:custGeom>
            <a:avLst/>
            <a:gdLst>
              <a:gd name="connsiteX0" fmla="*/ 2505048 w 2505048"/>
              <a:gd name="connsiteY0" fmla="*/ 0 h 3393440"/>
              <a:gd name="connsiteX1" fmla="*/ 2372968 w 2505048"/>
              <a:gd name="connsiteY1" fmla="*/ 60960 h 3393440"/>
              <a:gd name="connsiteX2" fmla="*/ 2301848 w 2505048"/>
              <a:gd name="connsiteY2" fmla="*/ 365760 h 3393440"/>
              <a:gd name="connsiteX3" fmla="*/ 2200248 w 2505048"/>
              <a:gd name="connsiteY3" fmla="*/ 640080 h 3393440"/>
              <a:gd name="connsiteX4" fmla="*/ 2210408 w 2505048"/>
              <a:gd name="connsiteY4" fmla="*/ 853440 h 3393440"/>
              <a:gd name="connsiteX5" fmla="*/ 1915768 w 2505048"/>
              <a:gd name="connsiteY5" fmla="*/ 1219200 h 3393440"/>
              <a:gd name="connsiteX6" fmla="*/ 1824328 w 2505048"/>
              <a:gd name="connsiteY6" fmla="*/ 1432560 h 3393440"/>
              <a:gd name="connsiteX7" fmla="*/ 1489048 w 2505048"/>
              <a:gd name="connsiteY7" fmla="*/ 1737360 h 3393440"/>
              <a:gd name="connsiteX8" fmla="*/ 1275688 w 2505048"/>
              <a:gd name="connsiteY8" fmla="*/ 1940560 h 3393440"/>
              <a:gd name="connsiteX9" fmla="*/ 1062328 w 2505048"/>
              <a:gd name="connsiteY9" fmla="*/ 2184400 h 3393440"/>
              <a:gd name="connsiteX10" fmla="*/ 737208 w 2505048"/>
              <a:gd name="connsiteY10" fmla="*/ 2255520 h 3393440"/>
              <a:gd name="connsiteX11" fmla="*/ 757528 w 2505048"/>
              <a:gd name="connsiteY11" fmla="*/ 2479040 h 3393440"/>
              <a:gd name="connsiteX12" fmla="*/ 615288 w 2505048"/>
              <a:gd name="connsiteY12" fmla="*/ 2448560 h 3393440"/>
              <a:gd name="connsiteX13" fmla="*/ 412088 w 2505048"/>
              <a:gd name="connsiteY13" fmla="*/ 2600960 h 3393440"/>
              <a:gd name="connsiteX14" fmla="*/ 259688 w 2505048"/>
              <a:gd name="connsiteY14" fmla="*/ 2600960 h 3393440"/>
              <a:gd name="connsiteX15" fmla="*/ 97128 w 2505048"/>
              <a:gd name="connsiteY15" fmla="*/ 2946400 h 3393440"/>
              <a:gd name="connsiteX16" fmla="*/ 5688 w 2505048"/>
              <a:gd name="connsiteY16" fmla="*/ 3108960 h 3393440"/>
              <a:gd name="connsiteX17" fmla="*/ 259688 w 2505048"/>
              <a:gd name="connsiteY17" fmla="*/ 3393440 h 339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05048" h="3393440">
                <a:moveTo>
                  <a:pt x="2505048" y="0"/>
                </a:moveTo>
                <a:cubicBezTo>
                  <a:pt x="2455941" y="0"/>
                  <a:pt x="2406835" y="0"/>
                  <a:pt x="2372968" y="60960"/>
                </a:cubicBezTo>
                <a:cubicBezTo>
                  <a:pt x="2339101" y="121920"/>
                  <a:pt x="2330635" y="269240"/>
                  <a:pt x="2301848" y="365760"/>
                </a:cubicBezTo>
                <a:cubicBezTo>
                  <a:pt x="2273061" y="462280"/>
                  <a:pt x="2215488" y="558800"/>
                  <a:pt x="2200248" y="640080"/>
                </a:cubicBezTo>
                <a:cubicBezTo>
                  <a:pt x="2185008" y="721360"/>
                  <a:pt x="2257821" y="756920"/>
                  <a:pt x="2210408" y="853440"/>
                </a:cubicBezTo>
                <a:cubicBezTo>
                  <a:pt x="2162995" y="949960"/>
                  <a:pt x="1980115" y="1122680"/>
                  <a:pt x="1915768" y="1219200"/>
                </a:cubicBezTo>
                <a:cubicBezTo>
                  <a:pt x="1851421" y="1315720"/>
                  <a:pt x="1895448" y="1346200"/>
                  <a:pt x="1824328" y="1432560"/>
                </a:cubicBezTo>
                <a:cubicBezTo>
                  <a:pt x="1753208" y="1518920"/>
                  <a:pt x="1489048" y="1737360"/>
                  <a:pt x="1489048" y="1737360"/>
                </a:cubicBezTo>
                <a:cubicBezTo>
                  <a:pt x="1397608" y="1822027"/>
                  <a:pt x="1346808" y="1866053"/>
                  <a:pt x="1275688" y="1940560"/>
                </a:cubicBezTo>
                <a:cubicBezTo>
                  <a:pt x="1204568" y="2015067"/>
                  <a:pt x="1152075" y="2131907"/>
                  <a:pt x="1062328" y="2184400"/>
                </a:cubicBezTo>
                <a:cubicBezTo>
                  <a:pt x="972581" y="2236893"/>
                  <a:pt x="788008" y="2206413"/>
                  <a:pt x="737208" y="2255520"/>
                </a:cubicBezTo>
                <a:cubicBezTo>
                  <a:pt x="686408" y="2304627"/>
                  <a:pt x="777848" y="2446867"/>
                  <a:pt x="757528" y="2479040"/>
                </a:cubicBezTo>
                <a:cubicBezTo>
                  <a:pt x="737208" y="2511213"/>
                  <a:pt x="672861" y="2428240"/>
                  <a:pt x="615288" y="2448560"/>
                </a:cubicBezTo>
                <a:cubicBezTo>
                  <a:pt x="557715" y="2468880"/>
                  <a:pt x="471355" y="2575560"/>
                  <a:pt x="412088" y="2600960"/>
                </a:cubicBezTo>
                <a:cubicBezTo>
                  <a:pt x="352821" y="2626360"/>
                  <a:pt x="312181" y="2543387"/>
                  <a:pt x="259688" y="2600960"/>
                </a:cubicBezTo>
                <a:cubicBezTo>
                  <a:pt x="207195" y="2658533"/>
                  <a:pt x="139461" y="2861733"/>
                  <a:pt x="97128" y="2946400"/>
                </a:cubicBezTo>
                <a:cubicBezTo>
                  <a:pt x="54795" y="3031067"/>
                  <a:pt x="-21405" y="3034453"/>
                  <a:pt x="5688" y="3108960"/>
                </a:cubicBezTo>
                <a:cubicBezTo>
                  <a:pt x="32781" y="3183467"/>
                  <a:pt x="146234" y="3288453"/>
                  <a:pt x="259688" y="3393440"/>
                </a:cubicBezTo>
              </a:path>
            </a:pathLst>
          </a:custGeom>
          <a:noFill/>
          <a:ln w="635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CE17E5D-FD51-4AF8-95DE-28FD6B3B3CB8}"/>
              </a:ext>
            </a:extLst>
          </p:cNvPr>
          <p:cNvSpPr/>
          <p:nvPr/>
        </p:nvSpPr>
        <p:spPr>
          <a:xfrm>
            <a:off x="4260747" y="984941"/>
            <a:ext cx="2621834" cy="4098336"/>
          </a:xfrm>
          <a:custGeom>
            <a:avLst/>
            <a:gdLst>
              <a:gd name="connsiteX0" fmla="*/ 2621834 w 2621834"/>
              <a:gd name="connsiteY0" fmla="*/ 666878 h 4098336"/>
              <a:gd name="connsiteX1" fmla="*/ 2002401 w 2621834"/>
              <a:gd name="connsiteY1" fmla="*/ 27782 h 4098336"/>
              <a:gd name="connsiteX2" fmla="*/ 1363305 w 2621834"/>
              <a:gd name="connsiteY2" fmla="*/ 106440 h 4098336"/>
              <a:gd name="connsiteX3" fmla="*/ 793034 w 2621834"/>
              <a:gd name="connsiteY3" fmla="*/ 175265 h 4098336"/>
              <a:gd name="connsiteX4" fmla="*/ 507898 w 2621834"/>
              <a:gd name="connsiteY4" fmla="*/ 391575 h 4098336"/>
              <a:gd name="connsiteX5" fmla="*/ 311253 w 2621834"/>
              <a:gd name="connsiteY5" fmla="*/ 922517 h 4098336"/>
              <a:gd name="connsiteX6" fmla="*/ 419408 w 2621834"/>
              <a:gd name="connsiteY6" fmla="*/ 1532117 h 4098336"/>
              <a:gd name="connsiteX7" fmla="*/ 478401 w 2621834"/>
              <a:gd name="connsiteY7" fmla="*/ 1945072 h 4098336"/>
              <a:gd name="connsiteX8" fmla="*/ 439072 w 2621834"/>
              <a:gd name="connsiteY8" fmla="*/ 2603833 h 4098336"/>
              <a:gd name="connsiteX9" fmla="*/ 301421 w 2621834"/>
              <a:gd name="connsiteY9" fmla="*/ 3164272 h 4098336"/>
              <a:gd name="connsiteX10" fmla="*/ 144105 w 2621834"/>
              <a:gd name="connsiteY10" fmla="*/ 3429743 h 4098336"/>
              <a:gd name="connsiteX11" fmla="*/ 6453 w 2621834"/>
              <a:gd name="connsiteY11" fmla="*/ 3675549 h 4098336"/>
              <a:gd name="connsiteX12" fmla="*/ 360414 w 2621834"/>
              <a:gd name="connsiteY12" fmla="*/ 4098336 h 409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21834" h="4098336">
                <a:moveTo>
                  <a:pt x="2621834" y="666878"/>
                </a:moveTo>
                <a:cubicBezTo>
                  <a:pt x="2416995" y="394033"/>
                  <a:pt x="2212156" y="121188"/>
                  <a:pt x="2002401" y="27782"/>
                </a:cubicBezTo>
                <a:cubicBezTo>
                  <a:pt x="1792646" y="-65624"/>
                  <a:pt x="1363305" y="106440"/>
                  <a:pt x="1363305" y="106440"/>
                </a:cubicBezTo>
                <a:cubicBezTo>
                  <a:pt x="1161744" y="131020"/>
                  <a:pt x="935602" y="127742"/>
                  <a:pt x="793034" y="175265"/>
                </a:cubicBezTo>
                <a:cubicBezTo>
                  <a:pt x="650466" y="222787"/>
                  <a:pt x="588195" y="267033"/>
                  <a:pt x="507898" y="391575"/>
                </a:cubicBezTo>
                <a:cubicBezTo>
                  <a:pt x="427601" y="516117"/>
                  <a:pt x="326001" y="732427"/>
                  <a:pt x="311253" y="922517"/>
                </a:cubicBezTo>
                <a:cubicBezTo>
                  <a:pt x="296505" y="1112607"/>
                  <a:pt x="391550" y="1361691"/>
                  <a:pt x="419408" y="1532117"/>
                </a:cubicBezTo>
                <a:cubicBezTo>
                  <a:pt x="447266" y="1702543"/>
                  <a:pt x="475124" y="1766453"/>
                  <a:pt x="478401" y="1945072"/>
                </a:cubicBezTo>
                <a:cubicBezTo>
                  <a:pt x="481678" y="2123691"/>
                  <a:pt x="468569" y="2400633"/>
                  <a:pt x="439072" y="2603833"/>
                </a:cubicBezTo>
                <a:cubicBezTo>
                  <a:pt x="409575" y="2807033"/>
                  <a:pt x="350582" y="3026620"/>
                  <a:pt x="301421" y="3164272"/>
                </a:cubicBezTo>
                <a:cubicBezTo>
                  <a:pt x="252260" y="3301924"/>
                  <a:pt x="193266" y="3344530"/>
                  <a:pt x="144105" y="3429743"/>
                </a:cubicBezTo>
                <a:cubicBezTo>
                  <a:pt x="94944" y="3514956"/>
                  <a:pt x="-29598" y="3564117"/>
                  <a:pt x="6453" y="3675549"/>
                </a:cubicBezTo>
                <a:cubicBezTo>
                  <a:pt x="42504" y="3786981"/>
                  <a:pt x="201459" y="3942658"/>
                  <a:pt x="360414" y="4098336"/>
                </a:cubicBezTo>
              </a:path>
            </a:pathLst>
          </a:custGeom>
          <a:ln w="63500">
            <a:solidFill>
              <a:srgbClr val="92D05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6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F00C7A0-8172-47E8-B6FB-A36F02694F96}"/>
              </a:ext>
            </a:extLst>
          </p:cNvPr>
          <p:cNvGrpSpPr/>
          <p:nvPr/>
        </p:nvGrpSpPr>
        <p:grpSpPr>
          <a:xfrm>
            <a:off x="3595599" y="1329739"/>
            <a:ext cx="4665406" cy="3286518"/>
            <a:chOff x="3595599" y="1329739"/>
            <a:chExt cx="4665406" cy="328651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71CE17-1FAE-4B0E-A535-B72FD5DBBA1E}"/>
                </a:ext>
              </a:extLst>
            </p:cNvPr>
            <p:cNvSpPr txBox="1"/>
            <p:nvPr/>
          </p:nvSpPr>
          <p:spPr>
            <a:xfrm>
              <a:off x="3595599" y="1329739"/>
              <a:ext cx="466540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lvl="1"/>
              <a:r>
                <a:rPr lang="en-US" sz="2000" dirty="0">
                  <a:cs typeface="Calibri" panose="020F0502020204030204" pitchFamily="34" charset="0"/>
                </a:rPr>
                <a:t>Landmarks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E2D3DEC-5A90-4BBE-8173-CC997B3FB78E}"/>
                </a:ext>
              </a:extLst>
            </p:cNvPr>
            <p:cNvGrpSpPr/>
            <p:nvPr/>
          </p:nvGrpSpPr>
          <p:grpSpPr>
            <a:xfrm>
              <a:off x="3881260" y="2327941"/>
              <a:ext cx="1865692" cy="2288316"/>
              <a:chOff x="3901629" y="1774306"/>
              <a:chExt cx="1865692" cy="2288316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7FE53C4-6018-4CC2-B77F-31EF8B144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1629" y="3331159"/>
                <a:ext cx="1057537" cy="73146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FA22BF2-2A5D-4CC8-A092-113314F1A7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1629" y="1774306"/>
                <a:ext cx="1865692" cy="1318901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BBCF996-49E0-4B37-AA92-AFCFBDC4C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"/>
            <a:ext cx="9144000" cy="1577975"/>
          </a:xfrm>
        </p:spPr>
        <p:txBody>
          <a:bodyPr/>
          <a:lstStyle/>
          <a:p>
            <a:r>
              <a:rPr lang="en-US" sz="3600" dirty="0"/>
              <a:t>From Qualitative Insights to Criteria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810D2-F76B-4039-8176-8D6B456CF2E9}"/>
              </a:ext>
            </a:extLst>
          </p:cNvPr>
          <p:cNvGrpSpPr/>
          <p:nvPr/>
        </p:nvGrpSpPr>
        <p:grpSpPr>
          <a:xfrm>
            <a:off x="6176427" y="1329739"/>
            <a:ext cx="4665407" cy="2327478"/>
            <a:chOff x="6102277" y="1306633"/>
            <a:chExt cx="4665407" cy="232747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AA1E4A-F7C5-4D18-9379-1FC1AE55DBF5}"/>
                </a:ext>
              </a:extLst>
            </p:cNvPr>
            <p:cNvSpPr txBox="1"/>
            <p:nvPr/>
          </p:nvSpPr>
          <p:spPr>
            <a:xfrm>
              <a:off x="6102278" y="1306633"/>
              <a:ext cx="466540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cs typeface="Calibri" panose="020F0502020204030204" pitchFamily="34" charset="0"/>
                </a:rPr>
                <a:t>Complexity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437DA58-A4EA-483B-83B4-5CB2456C9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277" y="2304835"/>
              <a:ext cx="2521427" cy="13292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6B3DB0-8EF0-4E8A-AFEF-FB791E31FEEA}"/>
              </a:ext>
            </a:extLst>
          </p:cNvPr>
          <p:cNvGrpSpPr/>
          <p:nvPr/>
        </p:nvGrpSpPr>
        <p:grpSpPr>
          <a:xfrm>
            <a:off x="737716" y="1306633"/>
            <a:ext cx="4707918" cy="5211312"/>
            <a:chOff x="737716" y="1306633"/>
            <a:chExt cx="4707918" cy="521131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F70702-C593-4853-8B69-774BE7CD8D56}"/>
                </a:ext>
              </a:extLst>
            </p:cNvPr>
            <p:cNvSpPr txBox="1"/>
            <p:nvPr/>
          </p:nvSpPr>
          <p:spPr>
            <a:xfrm>
              <a:off x="780228" y="1306633"/>
              <a:ext cx="466540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lvl="1"/>
              <a:r>
                <a:rPr lang="en-US" sz="2000" dirty="0">
                  <a:cs typeface="Calibri" panose="020F0502020204030204" pitchFamily="34" charset="0"/>
                </a:rPr>
                <a:t>Way Type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963D62B-EEB4-4E09-8B48-40DB8089C881}"/>
                </a:ext>
              </a:extLst>
            </p:cNvPr>
            <p:cNvGrpSpPr/>
            <p:nvPr/>
          </p:nvGrpSpPr>
          <p:grpSpPr>
            <a:xfrm>
              <a:off x="737716" y="2379476"/>
              <a:ext cx="4665406" cy="4138469"/>
              <a:chOff x="667913" y="1776236"/>
              <a:chExt cx="4665406" cy="413846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394BEACE-20A1-41B3-9DED-E77D97E727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3275" t="5180" b="20128"/>
              <a:stretch/>
            </p:blipFill>
            <p:spPr>
              <a:xfrm>
                <a:off x="948347" y="1776236"/>
                <a:ext cx="1963095" cy="1281246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99AA03A-E285-42B9-A5B8-AF00387EB6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9710" t="5546" r="8794" b="7998"/>
              <a:stretch/>
            </p:blipFill>
            <p:spPr>
              <a:xfrm>
                <a:off x="969041" y="3254187"/>
                <a:ext cx="1473128" cy="1037604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8ECA443-05B4-4E91-9364-B8508A891B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705" t="11003" r="11540" b="9827"/>
              <a:stretch/>
            </p:blipFill>
            <p:spPr>
              <a:xfrm>
                <a:off x="948346" y="4556898"/>
                <a:ext cx="1963095" cy="1357807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C32D21D-C50F-4B25-A092-930A71B4D37C}"/>
                  </a:ext>
                </a:extLst>
              </p:cNvPr>
              <p:cNvSpPr txBox="1"/>
              <p:nvPr/>
            </p:nvSpPr>
            <p:spPr>
              <a:xfrm>
                <a:off x="667913" y="2793142"/>
                <a:ext cx="466540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lvl="1"/>
                <a:r>
                  <a:rPr lang="en-US" sz="1400" b="1" dirty="0">
                    <a:solidFill>
                      <a:schemeClr val="bg1"/>
                    </a:solidFill>
                    <a:latin typeface="Cavolini" panose="020B0502040204020203" pitchFamily="66" charset="0"/>
                    <a:cs typeface="Cavolini" panose="020B0502040204020203" pitchFamily="66" charset="0"/>
                  </a:rPr>
                  <a:t>Living Street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6368AD-07A8-4D8C-87AA-B1F724E9D42E}"/>
                  </a:ext>
                </a:extLst>
              </p:cNvPr>
              <p:cNvSpPr txBox="1"/>
              <p:nvPr/>
            </p:nvSpPr>
            <p:spPr>
              <a:xfrm>
                <a:off x="667913" y="4014472"/>
                <a:ext cx="466540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lvl="1"/>
                <a:r>
                  <a:rPr lang="en-US" sz="1400" b="1" dirty="0">
                    <a:solidFill>
                      <a:schemeClr val="bg1"/>
                    </a:solidFill>
                    <a:latin typeface="Cavolini" panose="020B0502040204020203" pitchFamily="66" charset="0"/>
                    <a:cs typeface="Cavolini" panose="020B0502040204020203" pitchFamily="66" charset="0"/>
                  </a:rPr>
                  <a:t>Service Road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5E8413-F49E-434A-B0EA-108497A7C3F5}"/>
                  </a:ext>
                </a:extLst>
              </p:cNvPr>
              <p:cNvSpPr txBox="1"/>
              <p:nvPr/>
            </p:nvSpPr>
            <p:spPr>
              <a:xfrm>
                <a:off x="685032" y="5492908"/>
                <a:ext cx="308692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lvl="1"/>
                <a:r>
                  <a:rPr lang="en-US" sz="1400" b="1" dirty="0">
                    <a:solidFill>
                      <a:schemeClr val="bg1"/>
                    </a:solidFill>
                    <a:latin typeface="Cavolini" panose="020B0502040204020203" pitchFamily="66" charset="0"/>
                    <a:cs typeface="Cavolini" panose="020B0502040204020203" pitchFamily="66" charset="0"/>
                  </a:rPr>
                  <a:t>Footway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96E0EB-2488-45A3-B6A3-E2E3888A5E70}"/>
              </a:ext>
            </a:extLst>
          </p:cNvPr>
          <p:cNvGrpSpPr/>
          <p:nvPr/>
        </p:nvGrpSpPr>
        <p:grpSpPr>
          <a:xfrm>
            <a:off x="8608671" y="1329739"/>
            <a:ext cx="4665406" cy="2317103"/>
            <a:chOff x="8608671" y="1329739"/>
            <a:chExt cx="4665406" cy="231710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128886-9425-4CE8-A758-42E0894E336D}"/>
                </a:ext>
              </a:extLst>
            </p:cNvPr>
            <p:cNvSpPr txBox="1"/>
            <p:nvPr/>
          </p:nvSpPr>
          <p:spPr>
            <a:xfrm>
              <a:off x="8608671" y="1329739"/>
              <a:ext cx="466540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lvl="1"/>
              <a:r>
                <a:rPr lang="en-US" sz="2000" dirty="0">
                  <a:cs typeface="Calibri" panose="020F0502020204030204" pitchFamily="34" charset="0"/>
                </a:rPr>
                <a:t>Pedestrian Activity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43E688D-2077-4ED4-8D15-CC090ABBD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1871"/>
            <a:stretch/>
          </p:blipFill>
          <p:spPr>
            <a:xfrm>
              <a:off x="8945409" y="2327941"/>
              <a:ext cx="2211934" cy="1318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97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5614-6265-45A8-BF8F-AC2CCE4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53758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Criteria Implementation </a:t>
            </a:r>
            <a:r>
              <a:rPr lang="en-US" sz="4000" dirty="0"/>
              <a:t>on the Street Network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323ECC-FFDE-4E37-9F8A-F7613CC14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376" y="1480038"/>
            <a:ext cx="4987850" cy="3846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896ABB-AB3A-46E4-A6D8-9F32AAD48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08" y="1518807"/>
            <a:ext cx="4965718" cy="379092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5EF74B6-D4B1-4B6F-A025-3D332767ED08}"/>
              </a:ext>
            </a:extLst>
          </p:cNvPr>
          <p:cNvSpPr/>
          <p:nvPr/>
        </p:nvSpPr>
        <p:spPr>
          <a:xfrm>
            <a:off x="4876466" y="3745967"/>
            <a:ext cx="15449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318FFE-5A2A-4F16-B70D-DAE45CFCFA00}"/>
              </a:ext>
            </a:extLst>
          </p:cNvPr>
          <p:cNvCxnSpPr>
            <a:cxnSpLocks/>
          </p:cNvCxnSpPr>
          <p:nvPr/>
        </p:nvCxnSpPr>
        <p:spPr>
          <a:xfrm flipH="1">
            <a:off x="4721572" y="3544385"/>
            <a:ext cx="110232" cy="7930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51">
            <a:extLst>
              <a:ext uri="{FF2B5EF4-FFF2-40B4-BE49-F238E27FC236}">
                <a16:creationId xmlns:a16="http://schemas.microsoft.com/office/drawing/2014/main" id="{E79D54DD-18FE-4E4A-93D4-43ED754C9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335344"/>
              </p:ext>
            </p:extLst>
          </p:nvPr>
        </p:nvGraphicFramePr>
        <p:xfrm>
          <a:off x="8519172" y="1578629"/>
          <a:ext cx="4354285" cy="46162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163810232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96990354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7592705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68283766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267244728"/>
                    </a:ext>
                  </a:extLst>
                </a:gridCol>
              </a:tblGrid>
              <a:tr h="7693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2529459"/>
                  </a:ext>
                </a:extLst>
              </a:tr>
              <a:tr h="7693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3101131"/>
                  </a:ext>
                </a:extLst>
              </a:tr>
              <a:tr h="7693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419343"/>
                  </a:ext>
                </a:extLst>
              </a:tr>
              <a:tr h="7693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1415540"/>
                  </a:ext>
                </a:extLst>
              </a:tr>
              <a:tr h="7693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717945"/>
                  </a:ext>
                </a:extLst>
              </a:tr>
              <a:tr h="76937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5008727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4B427F36-8B4A-4F03-BC8A-3994C08C7143}"/>
              </a:ext>
            </a:extLst>
          </p:cNvPr>
          <p:cNvGrpSpPr/>
          <p:nvPr/>
        </p:nvGrpSpPr>
        <p:grpSpPr>
          <a:xfrm>
            <a:off x="6101359" y="2129711"/>
            <a:ext cx="5954965" cy="3261548"/>
            <a:chOff x="6101359" y="2129711"/>
            <a:chExt cx="5954965" cy="32615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937897-A5C5-44BB-B7D7-412F4737C555}"/>
                </a:ext>
              </a:extLst>
            </p:cNvPr>
            <p:cNvGrpSpPr/>
            <p:nvPr/>
          </p:nvGrpSpPr>
          <p:grpSpPr>
            <a:xfrm>
              <a:off x="6101359" y="2171517"/>
              <a:ext cx="4919811" cy="3177702"/>
              <a:chOff x="217544" y="2176887"/>
              <a:chExt cx="4919811" cy="317770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4FC812-5582-4D1D-AD9A-4383A1E6F786}"/>
                  </a:ext>
                </a:extLst>
              </p:cNvPr>
              <p:cNvSpPr txBox="1"/>
              <p:nvPr/>
            </p:nvSpPr>
            <p:spPr>
              <a:xfrm>
                <a:off x="471949" y="2176887"/>
                <a:ext cx="46654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cs typeface="Calibri" panose="020F0502020204030204" pitchFamily="34" charset="0"/>
                  </a:rPr>
                  <a:t>Complexity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BEC13B-3004-4BB1-8661-CE11F3D12161}"/>
                  </a:ext>
                </a:extLst>
              </p:cNvPr>
              <p:cNvSpPr txBox="1"/>
              <p:nvPr/>
            </p:nvSpPr>
            <p:spPr>
              <a:xfrm>
                <a:off x="217544" y="3945345"/>
                <a:ext cx="46654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lvl="1"/>
                <a:r>
                  <a:rPr lang="en-US" sz="2000" dirty="0">
                    <a:cs typeface="Calibri" panose="020F0502020204030204" pitchFamily="34" charset="0"/>
                  </a:rPr>
                  <a:t>Way Type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1CFD377-A12A-4906-9C6E-1F599350445A}"/>
                  </a:ext>
                </a:extLst>
              </p:cNvPr>
              <p:cNvSpPr txBox="1"/>
              <p:nvPr/>
            </p:nvSpPr>
            <p:spPr>
              <a:xfrm>
                <a:off x="217544" y="3023525"/>
                <a:ext cx="46654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lvl="1"/>
                <a:r>
                  <a:rPr lang="en-US" sz="2000" dirty="0">
                    <a:cs typeface="Calibri" panose="020F0502020204030204" pitchFamily="34" charset="0"/>
                  </a:rPr>
                  <a:t>Landmarks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348E44-0D5A-4A06-AD7A-430CD6E6A452}"/>
                  </a:ext>
                </a:extLst>
              </p:cNvPr>
              <p:cNvSpPr txBox="1"/>
              <p:nvPr/>
            </p:nvSpPr>
            <p:spPr>
              <a:xfrm>
                <a:off x="217544" y="4954479"/>
                <a:ext cx="46654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lvl="1"/>
                <a:r>
                  <a:rPr lang="en-US" sz="2000" dirty="0">
                    <a:cs typeface="Calibri" panose="020F0502020204030204" pitchFamily="34" charset="0"/>
                  </a:rPr>
                  <a:t>Pedestrian Activity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F8B082F-1EE4-46A1-BC9D-3A0D095D98F7}"/>
                </a:ext>
              </a:extLst>
            </p:cNvPr>
            <p:cNvGrpSpPr/>
            <p:nvPr/>
          </p:nvGrpSpPr>
          <p:grpSpPr>
            <a:xfrm>
              <a:off x="8497040" y="2129711"/>
              <a:ext cx="3559284" cy="3261548"/>
              <a:chOff x="8497040" y="2129711"/>
              <a:chExt cx="3559284" cy="326154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44A412A-F866-44C9-8339-E8D0179B3472}"/>
                  </a:ext>
                </a:extLst>
              </p:cNvPr>
              <p:cNvSpPr/>
              <p:nvPr/>
            </p:nvSpPr>
            <p:spPr>
              <a:xfrm>
                <a:off x="8497040" y="4921771"/>
                <a:ext cx="3537152" cy="469488"/>
              </a:xfrm>
              <a:prstGeom prst="roundRect">
                <a:avLst/>
              </a:prstGeom>
              <a:gradFill>
                <a:gsLst>
                  <a:gs pos="98000">
                    <a:srgbClr val="92D050"/>
                  </a:gs>
                  <a:gs pos="0">
                    <a:srgbClr val="FF0000"/>
                  </a:gs>
                </a:gsLst>
                <a:path path="circle">
                  <a:fillToRect l="100000" t="100000"/>
                </a:path>
              </a:gradFill>
              <a:ln cap="sq">
                <a:solidFill>
                  <a:schemeClr val="tx1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prst="slope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5A07B395-57E6-4D38-87CF-43A77CDE694B}"/>
                  </a:ext>
                </a:extLst>
              </p:cNvPr>
              <p:cNvSpPr/>
              <p:nvPr/>
            </p:nvSpPr>
            <p:spPr>
              <a:xfrm>
                <a:off x="8497040" y="3917538"/>
                <a:ext cx="3537152" cy="469488"/>
              </a:xfrm>
              <a:prstGeom prst="roundRect">
                <a:avLst/>
              </a:prstGeom>
              <a:gradFill>
                <a:gsLst>
                  <a:gs pos="98000">
                    <a:srgbClr val="92D050"/>
                  </a:gs>
                  <a:gs pos="0">
                    <a:srgbClr val="FF0000"/>
                  </a:gs>
                </a:gsLst>
                <a:path path="circle">
                  <a:fillToRect l="100000" t="100000"/>
                </a:path>
              </a:gradFill>
              <a:ln cap="sq">
                <a:solidFill>
                  <a:schemeClr val="tx1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prst="slope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004FBF4-C310-4DFC-9489-ABF298614D6D}"/>
                  </a:ext>
                </a:extLst>
              </p:cNvPr>
              <p:cNvGrpSpPr/>
              <p:nvPr/>
            </p:nvGrpSpPr>
            <p:grpSpPr>
              <a:xfrm>
                <a:off x="8519172" y="2129711"/>
                <a:ext cx="3537152" cy="478835"/>
                <a:chOff x="4862052" y="4195915"/>
                <a:chExt cx="2615380" cy="478835"/>
              </a:xfrm>
              <a:gradFill flip="none" rotWithShape="1">
                <a:gsLst>
                  <a:gs pos="98000">
                    <a:srgbClr val="92D050"/>
                  </a:gs>
                  <a:gs pos="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5945F4C2-DE10-40DE-BEC8-DD2E4E190599}"/>
                    </a:ext>
                  </a:extLst>
                </p:cNvPr>
                <p:cNvSpPr/>
                <p:nvPr/>
              </p:nvSpPr>
              <p:spPr>
                <a:xfrm>
                  <a:off x="4862052" y="4195915"/>
                  <a:ext cx="2615380" cy="469488"/>
                </a:xfrm>
                <a:prstGeom prst="roundRect">
                  <a:avLst/>
                </a:prstGeom>
                <a:grpFill/>
                <a:ln cap="sq">
                  <a:solidFill>
                    <a:schemeClr val="tx1"/>
                  </a:solidFill>
                  <a:round/>
                </a:ln>
                <a:scene3d>
                  <a:camera prst="orthographicFront"/>
                  <a:lightRig rig="threePt" dir="t"/>
                </a:scene3d>
                <a:sp3d>
                  <a:bevelT prst="slope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C24D1F6-C2D5-4860-A95E-120CFBCFE1E9}"/>
                    </a:ext>
                  </a:extLst>
                </p:cNvPr>
                <p:cNvSpPr/>
                <p:nvPr/>
              </p:nvSpPr>
              <p:spPr>
                <a:xfrm>
                  <a:off x="5694719" y="4208406"/>
                  <a:ext cx="344816" cy="466344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 prst="artDeco"/>
                </a:sp3d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65A2AB0-AE21-47AA-BC3B-9CF5E72D9860}"/>
                  </a:ext>
                </a:extLst>
              </p:cNvPr>
              <p:cNvSpPr/>
              <p:nvPr/>
            </p:nvSpPr>
            <p:spPr>
              <a:xfrm>
                <a:off x="8497040" y="2980790"/>
                <a:ext cx="3537152" cy="469488"/>
              </a:xfrm>
              <a:prstGeom prst="roundRect">
                <a:avLst/>
              </a:prstGeom>
              <a:gradFill>
                <a:gsLst>
                  <a:gs pos="98000">
                    <a:srgbClr val="92D050"/>
                  </a:gs>
                  <a:gs pos="0">
                    <a:srgbClr val="FF0000"/>
                  </a:gs>
                </a:gsLst>
                <a:path path="circle">
                  <a:fillToRect l="100000" t="100000"/>
                </a:path>
              </a:gradFill>
              <a:ln cap="sq">
                <a:solidFill>
                  <a:schemeClr val="tx1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prst="slope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F419C5B-F25F-4A20-AF1D-0D01232B5B5D}"/>
                  </a:ext>
                </a:extLst>
              </p:cNvPr>
              <p:cNvSpPr/>
              <p:nvPr/>
            </p:nvSpPr>
            <p:spPr>
              <a:xfrm>
                <a:off x="10516970" y="4904746"/>
                <a:ext cx="466344" cy="46634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 prst="artDeco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C3224BF-A8C9-48E7-A00C-CBA60025FB74}"/>
                  </a:ext>
                </a:extLst>
              </p:cNvPr>
              <p:cNvSpPr/>
              <p:nvPr/>
            </p:nvSpPr>
            <p:spPr>
              <a:xfrm>
                <a:off x="8748579" y="3926531"/>
                <a:ext cx="466344" cy="46634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 prst="artDeco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B47C1E9-9C13-43FE-BD6F-C0C7B3F9FB22}"/>
                  </a:ext>
                </a:extLst>
              </p:cNvPr>
              <p:cNvSpPr/>
              <p:nvPr/>
            </p:nvSpPr>
            <p:spPr>
              <a:xfrm>
                <a:off x="10524705" y="2971443"/>
                <a:ext cx="466344" cy="46634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 prst="artDeco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99E01B1-A107-4A5F-816F-EEAABC3C741C}"/>
              </a:ext>
            </a:extLst>
          </p:cNvPr>
          <p:cNvSpPr/>
          <p:nvPr/>
        </p:nvSpPr>
        <p:spPr>
          <a:xfrm>
            <a:off x="6489310" y="3444219"/>
            <a:ext cx="5294127" cy="2223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279AB16-C084-4152-9383-045A79DF4142}"/>
                  </a:ext>
                </a:extLst>
              </p:cNvPr>
              <p:cNvSpPr txBox="1"/>
              <p:nvPr/>
            </p:nvSpPr>
            <p:spPr>
              <a:xfrm>
                <a:off x="6514652" y="3676943"/>
                <a:ext cx="6436980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Weight</a:t>
                </a:r>
                <a14:m>
                  <m:oMath xmlns:m="http://schemas.openxmlformats.org/officeDocument/2006/math"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𝑙𝑒𝑛𝑔𝑡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i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̄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̄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𝑒𝑙𝑠𝑒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279AB16-C084-4152-9383-045A79DF4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652" y="3676943"/>
                <a:ext cx="6436980" cy="976614"/>
              </a:xfrm>
              <a:prstGeom prst="rect">
                <a:avLst/>
              </a:prstGeom>
              <a:blipFill>
                <a:blip r:embed="rId4"/>
                <a:stretch>
                  <a:fillRect l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80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B7DF5-26DE-49AB-830D-AF85BE891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customized accessibility index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50CD79D-D6D7-4582-83D9-AB5611393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24">
            <a:extLst>
              <a:ext uri="{FF2B5EF4-FFF2-40B4-BE49-F238E27FC236}">
                <a16:creationId xmlns:a16="http://schemas.microsoft.com/office/drawing/2014/main" id="{5BDBC039-F930-473A-A7A9-702A7C865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31" y="2861277"/>
            <a:ext cx="10482290" cy="278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1B816D-E351-4175-ADA7-B62DA0156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0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A9D8-4E61-4B49-BEBE-F79BC747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"/>
            <a:ext cx="9144000" cy="63909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LEAD – visuaLly impairEd Accessibility inDex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74C4C05-655A-4109-9D56-E96D38B0D4B4}"/>
              </a:ext>
            </a:extLst>
          </p:cNvPr>
          <p:cNvGrpSpPr>
            <a:grpSpLocks noChangeAspect="1"/>
          </p:cNvGrpSpPr>
          <p:nvPr/>
        </p:nvGrpSpPr>
        <p:grpSpPr>
          <a:xfrm>
            <a:off x="4464862" y="1385508"/>
            <a:ext cx="7178630" cy="4990272"/>
            <a:chOff x="0" y="298661"/>
            <a:chExt cx="8361569" cy="581214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CEC70AD-5DE1-4181-A721-0C3F8EC5A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298661"/>
              <a:ext cx="8350112" cy="581214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1A42529-619A-4659-8F05-C0426C4F5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47170" y="4972671"/>
              <a:ext cx="914399" cy="113813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9EB293B-AAD5-45CF-B20F-BC5407B41E9F}"/>
              </a:ext>
            </a:extLst>
          </p:cNvPr>
          <p:cNvSpPr txBox="1"/>
          <p:nvPr/>
        </p:nvSpPr>
        <p:spPr>
          <a:xfrm>
            <a:off x="113477" y="1385508"/>
            <a:ext cx="403750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LEAD classes (Natural Jenks) for all London boroughs from good accessibility (green) to medium accessibility (red).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22178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8A9D8-4E61-4B49-BEBE-F79BC747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"/>
            <a:ext cx="9144000" cy="639096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LEAD – visuaLly impairEd Accessibility inDex 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652685A8-0166-4870-ABC1-675E47B69D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8" b="18"/>
          <a:stretch/>
        </p:blipFill>
        <p:spPr>
          <a:xfrm>
            <a:off x="5231690" y="1212164"/>
            <a:ext cx="6563411" cy="5405724"/>
          </a:xfrm>
          <a:custGeom>
            <a:avLst/>
            <a:gdLst>
              <a:gd name="connsiteX0" fmla="*/ -45 w 3854024"/>
              <a:gd name="connsiteY0" fmla="*/ -40 h 3402492"/>
              <a:gd name="connsiteX1" fmla="*/ 3853980 w 3854024"/>
              <a:gd name="connsiteY1" fmla="*/ -40 h 3402492"/>
              <a:gd name="connsiteX2" fmla="*/ 3853980 w 3854024"/>
              <a:gd name="connsiteY2" fmla="*/ 3402453 h 3402492"/>
              <a:gd name="connsiteX3" fmla="*/ -45 w 3854024"/>
              <a:gd name="connsiteY3" fmla="*/ 3402453 h 340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4024" h="3402492">
                <a:moveTo>
                  <a:pt x="-45" y="-40"/>
                </a:moveTo>
                <a:lnTo>
                  <a:pt x="3853980" y="-40"/>
                </a:lnTo>
                <a:lnTo>
                  <a:pt x="3853980" y="3402453"/>
                </a:lnTo>
                <a:lnTo>
                  <a:pt x="-45" y="3402453"/>
                </a:lnTo>
                <a:close/>
              </a:path>
            </a:pathLst>
          </a:cu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9AE3F6-7DD9-412A-8804-DE7C4E521408}"/>
              </a:ext>
            </a:extLst>
          </p:cNvPr>
          <p:cNvSpPr txBox="1"/>
          <p:nvPr/>
        </p:nvSpPr>
        <p:spPr>
          <a:xfrm>
            <a:off x="212154" y="1284527"/>
            <a:ext cx="461640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Richmond upon Thames spatial extent and its wards' boundaries (black polygons). The spatial distribution of land uses, and wards’ LEAD values (denoted by colored circles).  </a:t>
            </a:r>
          </a:p>
          <a:p>
            <a:r>
              <a:rPr lang="en-US" sz="2800" dirty="0"/>
              <a:t>Top-left - heat map of inaccessible </a:t>
            </a:r>
            <a:r>
              <a:rPr lang="en-US" sz="2800"/>
              <a:t>street segments.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9242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176</Words>
  <Application>Microsoft Office PowerPoint</Application>
  <PresentationFormat>Widescreen</PresentationFormat>
  <Paragraphs>41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Cavolini</vt:lpstr>
      <vt:lpstr>Wingdings 2</vt:lpstr>
      <vt:lpstr>Office Theme</vt:lpstr>
      <vt:lpstr>Leveraging OpenStreetMap to investigate urban accessibility and safety of visually impaired pedestrians  </vt:lpstr>
      <vt:lpstr>PowerPoint Presentation</vt:lpstr>
      <vt:lpstr>From Qualitative Insights to Criteria</vt:lpstr>
      <vt:lpstr>Criteria Implementation on the Street Network</vt:lpstr>
      <vt:lpstr>Calculating customized accessibility index</vt:lpstr>
      <vt:lpstr>LEAD – visuaLly impairEd Accessibility inDex </vt:lpstr>
      <vt:lpstr>LEAD – visuaLly impairEd Accessibility inDex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of Urban Spaces for Visually Impaired Pedestrians</dc:title>
  <dc:creator>Achituv Cohen</dc:creator>
  <cp:lastModifiedBy>Sagi Dalyot</cp:lastModifiedBy>
  <cp:revision>25</cp:revision>
  <dcterms:created xsi:type="dcterms:W3CDTF">2021-07-11T12:25:52Z</dcterms:created>
  <dcterms:modified xsi:type="dcterms:W3CDTF">2022-08-17T09:57:26Z</dcterms:modified>
</cp:coreProperties>
</file>